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WHAT WE CAN DO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Bukade Specialist clinic.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WE MAY LOOK SMALL BUT WE ARE SKILLED!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052918"/>
            <a:ext cx="8946541" cy="4195481"/>
          </a:xfrm>
        </p:spPr>
        <p:txBody>
          <a:bodyPr/>
          <a:lstStyle/>
          <a:p>
            <a:r>
              <a:rPr lang="en-GB"/>
              <a:t>General Medical practice</a:t>
            </a:r>
          </a:p>
          <a:p>
            <a:r>
              <a:rPr lang="en-GB"/>
              <a:t>General surgery</a:t>
            </a:r>
          </a:p>
          <a:p>
            <a:r>
              <a:rPr lang="en-GB"/>
              <a:t>Laparoscopic surgery</a:t>
            </a:r>
          </a:p>
          <a:p>
            <a:r>
              <a:rPr lang="en-GB"/>
              <a:t>Endoscopy –both upper GI and lower GI</a:t>
            </a:r>
          </a:p>
          <a:p>
            <a:r>
              <a:rPr lang="en-GB"/>
              <a:t>Consultancy Services in Orthopedic , O&amp;G, Internal Medicine, Urology and Paediatric.</a:t>
            </a:r>
          </a:p>
          <a:p>
            <a:r>
              <a:rPr lang="en-GB"/>
              <a:t>Screening Medical tests for Schools.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4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 MEDICAL Practice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All medical complaints</a:t>
            </a:r>
          </a:p>
          <a:p>
            <a:r>
              <a:rPr lang="en-GB"/>
              <a:t>All ages</a:t>
            </a:r>
          </a:p>
          <a:p>
            <a:r>
              <a:rPr lang="en-GB"/>
              <a:t>Emergencies</a:t>
            </a:r>
          </a:p>
          <a:p>
            <a:r>
              <a:rPr lang="en-GB"/>
              <a:t>By experienced Medical Officers</a:t>
            </a:r>
          </a:p>
          <a:p>
            <a:r>
              <a:rPr lang="en-GB"/>
              <a:t>Those who need specialist care will be referred to the specialist clinics from the general Outpatients</a:t>
            </a:r>
          </a:p>
          <a:p>
            <a:r>
              <a:rPr lang="en-GB"/>
              <a:t>General Medical Outpatients take place 10 am-4pm</a:t>
            </a:r>
          </a:p>
          <a:p>
            <a:r>
              <a:rPr lang="en-GB"/>
              <a:t>Emergencies : 8am-8 am (24hrs)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 Surgery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Specialist surgery clinics are on Mondays, tuesdays &amp; fridays by 4 -7pm</a:t>
            </a:r>
          </a:p>
          <a:p>
            <a:r>
              <a:rPr lang="en-GB"/>
              <a:t>Elective surgery every Saturday from 8 am .</a:t>
            </a:r>
          </a:p>
          <a:p>
            <a:r>
              <a:rPr lang="en-GB"/>
              <a:t>Procedures include minor Excisions to major surgical procedures such as laparotomy for intraabdominal malignancies</a:t>
            </a:r>
          </a:p>
          <a:p>
            <a:r>
              <a:rPr lang="en-GB"/>
              <a:t>The main theatre is fully equipped for surgical Procedures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3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LAPAROSCOPIC PROCEDURES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We are set for laparoscopic procedures Such as :</a:t>
            </a:r>
          </a:p>
          <a:p>
            <a:r>
              <a:rPr lang="en-GB"/>
              <a:t>Diagnostic Laparoscopy</a:t>
            </a:r>
          </a:p>
          <a:p>
            <a:r>
              <a:rPr lang="en-GB"/>
              <a:t>Laparoscopic cholecystectomy</a:t>
            </a:r>
          </a:p>
          <a:p>
            <a:r>
              <a:rPr lang="en-GB"/>
              <a:t>Appendectomy</a:t>
            </a:r>
          </a:p>
          <a:p>
            <a:r>
              <a:rPr lang="en-GB"/>
              <a:t>Herniorrhaphies</a:t>
            </a:r>
          </a:p>
          <a:p>
            <a:r>
              <a:rPr lang="en-GB"/>
              <a:t>Bowel surgery </a:t>
            </a:r>
          </a:p>
          <a:p>
            <a:r>
              <a:rPr lang="en-GB"/>
              <a:t>Splenectomy</a:t>
            </a:r>
          </a:p>
          <a:p>
            <a:r>
              <a:rPr lang="en-GB"/>
              <a:t>Nephrectomy</a:t>
            </a:r>
          </a:p>
          <a:p>
            <a:r>
              <a:rPr lang="en-GB"/>
              <a:t>Adhesiolysis etc, 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Endoscopy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Upper gastrointestinal endocopy</a:t>
            </a:r>
          </a:p>
          <a:p>
            <a:r>
              <a:rPr lang="en-GB" smtClean="0"/>
              <a:t>Lower gastrointestinal endoscopy</a:t>
            </a:r>
          </a:p>
          <a:p>
            <a:r>
              <a:rPr lang="en-GB" smtClean="0"/>
              <a:t>Diagnostic </a:t>
            </a:r>
          </a:p>
          <a:p>
            <a:r>
              <a:rPr lang="en-GB" smtClean="0"/>
              <a:t>Therapeutic </a:t>
            </a:r>
          </a:p>
          <a:p>
            <a:r>
              <a:rPr lang="en-GB" smtClean="0"/>
              <a:t>To be Followed soon by endoscopy retrograde cholangiopancreatography  (ERCP)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CONSULTANCY SERVICES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Other specialist clinics will hold as scheduled :</a:t>
            </a:r>
          </a:p>
          <a:p>
            <a:r>
              <a:rPr lang="en-GB" smtClean="0"/>
              <a:t>Internal medicine</a:t>
            </a:r>
          </a:p>
          <a:p>
            <a:r>
              <a:rPr lang="en-GB" smtClean="0"/>
              <a:t> orthopedic</a:t>
            </a:r>
          </a:p>
          <a:p>
            <a:r>
              <a:rPr lang="en-GB" smtClean="0"/>
              <a:t>Urological </a:t>
            </a:r>
          </a:p>
          <a:p>
            <a:r>
              <a:rPr lang="en-GB" smtClean="0"/>
              <a:t>Obstetrics and Gynaecology </a:t>
            </a:r>
          </a:p>
          <a:p>
            <a:r>
              <a:rPr lang="en-GB" smtClean="0"/>
              <a:t>Pediatrics</a:t>
            </a:r>
          </a:p>
          <a:p>
            <a:pPr marL="0" indent="0">
              <a:buNone/>
            </a:pPr>
            <a:r>
              <a:rPr lang="en-GB" smtClean="0"/>
              <a:t>Especially specialties with endoscopy skills</a:t>
            </a:r>
          </a:p>
          <a:p>
            <a:pPr marL="0" indent="0">
              <a:buNone/>
            </a:pPr>
            <a:r>
              <a:rPr lang="en-GB" smtClean="0"/>
              <a:t>Other specialists will be outsourced as required.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Medical Screening for schools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BUKADEPWF Ltd has been involved in medical screening for new intakes into schools especially secondary </a:t>
            </a:r>
            <a:r>
              <a:rPr lang="en-GB" smtClean="0"/>
              <a:t>schools. </a:t>
            </a:r>
            <a:endParaRPr lang="en-GB" smtClean="0"/>
          </a:p>
          <a:p>
            <a:r>
              <a:rPr lang="en-GB" smtClean="0"/>
              <a:t>This has been done twice at GDJSS Tanke for over a hundred students.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Medical education and preventive health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BUKADEPWF Ltd has been involved with public Health campaigns for over a year now.</a:t>
            </a:r>
          </a:p>
          <a:p>
            <a:r>
              <a:rPr lang="en-GB" smtClean="0"/>
              <a:t>Topics included:</a:t>
            </a:r>
          </a:p>
          <a:p>
            <a:r>
              <a:rPr lang="en-GB" smtClean="0"/>
              <a:t>Cancers,  diet, obesity, lifestyle modifications, diabetes Mellitus, hypertension, pregnancy , peptic ulcer disease, fibroid,  dental hygiene, Care of the </a:t>
            </a:r>
            <a:r>
              <a:rPr lang="en-GB" smtClean="0"/>
              <a:t>eyes etc.</a:t>
            </a:r>
            <a:endParaRPr lang="en-GB" smtClean="0"/>
          </a:p>
          <a:p>
            <a:r>
              <a:rPr lang="en-GB" smtClean="0"/>
              <a:t>Topics on cancers: </a:t>
            </a:r>
            <a:r>
              <a:rPr lang="en-GB" smtClean="0"/>
              <a:t>cancer </a:t>
            </a:r>
            <a:r>
              <a:rPr lang="en-GB" smtClean="0"/>
              <a:t>etiology, breast cancers, Colorectal cancers, prostate cancers, cancer of the stomach etc.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FUTURE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511853"/>
            <a:ext cx="8946541" cy="4195481"/>
          </a:xfrm>
        </p:spPr>
        <p:txBody>
          <a:bodyPr/>
          <a:lstStyle/>
          <a:p>
            <a:r>
              <a:rPr lang="en-GB" smtClean="0"/>
              <a:t>The </a:t>
            </a:r>
            <a:r>
              <a:rPr lang="en-GB" smtClean="0"/>
              <a:t>primary vision </a:t>
            </a:r>
            <a:r>
              <a:rPr lang="en-GB" smtClean="0"/>
              <a:t>of Bukade specialist clinic is laparoscopic surgery.</a:t>
            </a:r>
          </a:p>
          <a:p>
            <a:r>
              <a:rPr lang="en-GB" smtClean="0"/>
              <a:t>To become a foremost laparoscopic training institute </a:t>
            </a:r>
            <a:r>
              <a:rPr lang="en-GB" smtClean="0"/>
              <a:t>and endoscopy </a:t>
            </a:r>
            <a:r>
              <a:rPr lang="en-GB" smtClean="0"/>
              <a:t>centre in Nigeria.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2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Ion</vt:lpstr>
      <vt:lpstr>WHAT WE CAN DO</vt:lpstr>
      <vt:lpstr>WE MAY LOOK SMALL BUT WE ARE SKILLED!</vt:lpstr>
      <vt:lpstr>GENERAL MEDICAL Practice</vt:lpstr>
      <vt:lpstr>General Surgery</vt:lpstr>
      <vt:lpstr>LAPAROSCOPIC PROCEDURES</vt:lpstr>
      <vt:lpstr>Endoscopy</vt:lpstr>
      <vt:lpstr>CONSULTANCY SERVICES</vt:lpstr>
      <vt:lpstr>Medical Screening for schools </vt:lpstr>
      <vt:lpstr>Medical education and preventive health</vt:lpstr>
      <vt:lpstr>THE FUTURE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 CAN DO</dc:title>
  <cp:revision>4</cp:revision>
  <dcterms:modified xsi:type="dcterms:W3CDTF">2015-11-23T16:54:31Z</dcterms:modified>
</cp:coreProperties>
</file>